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8" autoAdjust="0"/>
    <p:restoredTop sz="94660"/>
  </p:normalViewPr>
  <p:slideViewPr>
    <p:cSldViewPr snapToGrid="0">
      <p:cViewPr varScale="1">
        <p:scale>
          <a:sx n="89" d="100"/>
          <a:sy n="89" d="100"/>
        </p:scale>
        <p:origin x="108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F948AC-7C2A-473A-8C10-E0665027F644}" type="datetimeFigureOut">
              <a:rPr lang="en-MY" smtClean="0"/>
              <a:t>9/7/2021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20068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948AC-7C2A-473A-8C10-E0665027F644}" type="datetimeFigureOut">
              <a:rPr lang="en-MY" smtClean="0"/>
              <a:t>9/7/2021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280499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948AC-7C2A-473A-8C10-E0665027F644}" type="datetimeFigureOut">
              <a:rPr lang="en-MY" smtClean="0"/>
              <a:t>9/7/2021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287367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948AC-7C2A-473A-8C10-E0665027F644}" type="datetimeFigureOut">
              <a:rPr lang="en-MY" smtClean="0"/>
              <a:t>9/7/2021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205415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948AC-7C2A-473A-8C10-E0665027F644}" type="datetimeFigureOut">
              <a:rPr lang="en-MY" smtClean="0"/>
              <a:t>9/7/2021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264048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948AC-7C2A-473A-8C10-E0665027F644}" type="datetimeFigureOut">
              <a:rPr lang="en-MY" smtClean="0"/>
              <a:t>9/7/2021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408871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948AC-7C2A-473A-8C10-E0665027F644}" type="datetimeFigureOut">
              <a:rPr lang="en-MY" smtClean="0"/>
              <a:t>9/7/2021</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2432164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948AC-7C2A-473A-8C10-E0665027F644}" type="datetimeFigureOut">
              <a:rPr lang="en-MY" smtClean="0"/>
              <a:t>9/7/2021</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284080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948AC-7C2A-473A-8C10-E0665027F644}" type="datetimeFigureOut">
              <a:rPr lang="en-MY" smtClean="0"/>
              <a:t>9/7/2021</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1046750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F948AC-7C2A-473A-8C10-E0665027F644}" type="datetimeFigureOut">
              <a:rPr lang="en-MY" smtClean="0"/>
              <a:t>9/7/2021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392122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F948AC-7C2A-473A-8C10-E0665027F644}" type="datetimeFigureOut">
              <a:rPr lang="en-MY" smtClean="0"/>
              <a:t>9/7/2021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4644FF4-468C-4790-948C-A755735854D7}" type="slidenum">
              <a:rPr lang="en-MY" smtClean="0"/>
              <a:t>‹#›</a:t>
            </a:fld>
            <a:endParaRPr lang="en-MY"/>
          </a:p>
        </p:txBody>
      </p:sp>
    </p:spTree>
    <p:extLst>
      <p:ext uri="{BB962C8B-B14F-4D97-AF65-F5344CB8AC3E}">
        <p14:creationId xmlns:p14="http://schemas.microsoft.com/office/powerpoint/2010/main" val="264157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8AC-7C2A-473A-8C10-E0665027F644}" type="datetimeFigureOut">
              <a:rPr lang="en-MY" smtClean="0"/>
              <a:t>9/7/2021</a:t>
            </a:fld>
            <a:endParaRPr lang="en-M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44FF4-468C-4790-948C-A755735854D7}" type="slidenum">
              <a:rPr lang="en-MY" smtClean="0"/>
              <a:t>‹#›</a:t>
            </a:fld>
            <a:endParaRPr lang="en-MY"/>
          </a:p>
        </p:txBody>
      </p:sp>
    </p:spTree>
    <p:extLst>
      <p:ext uri="{BB962C8B-B14F-4D97-AF65-F5344CB8AC3E}">
        <p14:creationId xmlns:p14="http://schemas.microsoft.com/office/powerpoint/2010/main" val="2538097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D5BA483-FCFB-4D9F-BC9F-D46ADEA97EA5}"/>
              </a:ext>
            </a:extLst>
          </p:cNvPr>
          <p:cNvSpPr txBox="1">
            <a:spLocks/>
          </p:cNvSpPr>
          <p:nvPr/>
        </p:nvSpPr>
        <p:spPr>
          <a:xfrm>
            <a:off x="1475595" y="2230643"/>
            <a:ext cx="6912047" cy="17670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badi" panose="020B0604020104020204" pitchFamily="34" charset="0"/>
              </a:rPr>
              <a:t/>
            </a:r>
            <a:br>
              <a:rPr lang="en-US" b="1" dirty="0">
                <a:latin typeface="Abadi" panose="020B0604020104020204" pitchFamily="34" charset="0"/>
              </a:rPr>
            </a:br>
            <a:r>
              <a:rPr lang="en-US" sz="2800" b="1" dirty="0">
                <a:latin typeface="Abadi" panose="020B0604020104020204" pitchFamily="34" charset="0"/>
              </a:rPr>
              <a:t>Title of Paper</a:t>
            </a:r>
          </a:p>
        </p:txBody>
      </p:sp>
      <p:sp>
        <p:nvSpPr>
          <p:cNvPr id="5" name="Subtitle 2">
            <a:extLst>
              <a:ext uri="{FF2B5EF4-FFF2-40B4-BE49-F238E27FC236}">
                <a16:creationId xmlns:a16="http://schemas.microsoft.com/office/drawing/2014/main" xmlns="" id="{9DAFCD19-2369-4576-800E-E429969A379F}"/>
              </a:ext>
            </a:extLst>
          </p:cNvPr>
          <p:cNvSpPr txBox="1">
            <a:spLocks/>
          </p:cNvSpPr>
          <p:nvPr/>
        </p:nvSpPr>
        <p:spPr>
          <a:xfrm>
            <a:off x="191528" y="4251444"/>
            <a:ext cx="7134469" cy="1224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Abadi" panose="020B0604020104020204" pitchFamily="34" charset="0"/>
              </a:rPr>
              <a:t>Name of </a:t>
            </a:r>
            <a:r>
              <a:rPr lang="en-US" sz="1800" dirty="0" smtClean="0">
                <a:latin typeface="Abadi" panose="020B0604020104020204" pitchFamily="34" charset="0"/>
              </a:rPr>
              <a:t>Presenter:</a:t>
            </a:r>
            <a:endParaRPr lang="en-US" sz="1800" dirty="0">
              <a:latin typeface="Abadi" panose="020B0604020104020204" pitchFamily="34" charset="0"/>
            </a:endParaRPr>
          </a:p>
          <a:p>
            <a:pPr marL="0" indent="0">
              <a:buFont typeface="Arial" panose="020B0604020202020204" pitchFamily="34" charset="0"/>
              <a:buNone/>
            </a:pPr>
            <a:r>
              <a:rPr lang="en-US" sz="1800" dirty="0" smtClean="0">
                <a:latin typeface="Abadi" panose="020B0604020104020204" pitchFamily="34" charset="0"/>
              </a:rPr>
              <a:t>Affiliation:</a:t>
            </a:r>
            <a:endParaRPr lang="en-US" sz="1800" dirty="0">
              <a:latin typeface="Abadi" panose="020B0604020104020204" pitchFamily="34" charset="0"/>
            </a:endParaRPr>
          </a:p>
          <a:p>
            <a:pPr marL="0" indent="0">
              <a:buFont typeface="Arial" panose="020B0604020202020204" pitchFamily="34" charset="0"/>
              <a:buNone/>
            </a:pPr>
            <a:r>
              <a:rPr lang="en-US" sz="1800" dirty="0" smtClean="0">
                <a:latin typeface="Abadi" panose="020B0604020104020204" pitchFamily="34" charset="0"/>
              </a:rPr>
              <a:t>Email:</a:t>
            </a:r>
            <a:endParaRPr lang="en-US" sz="1800" dirty="0">
              <a:latin typeface="Abadi" panose="020B0604020104020204" pitchFamily="34" charset="0"/>
            </a:endParaRPr>
          </a:p>
        </p:txBody>
      </p:sp>
      <p:sp>
        <p:nvSpPr>
          <p:cNvPr id="2" name="TextBox 1"/>
          <p:cNvSpPr txBox="1"/>
          <p:nvPr/>
        </p:nvSpPr>
        <p:spPr>
          <a:xfrm>
            <a:off x="191528" y="163904"/>
            <a:ext cx="8808117" cy="646331"/>
          </a:xfrm>
          <a:prstGeom prst="rect">
            <a:avLst/>
          </a:prstGeom>
          <a:noFill/>
        </p:spPr>
        <p:txBody>
          <a:bodyPr wrap="none" rtlCol="0">
            <a:spAutoFit/>
          </a:bodyPr>
          <a:lstStyle/>
          <a:p>
            <a:pPr algn="ctr"/>
            <a:r>
              <a:rPr lang="en-MY" b="1" i="1" dirty="0">
                <a:solidFill>
                  <a:schemeClr val="bg1"/>
                </a:solidFill>
                <a:cs typeface="Arabic Typesetting" panose="03020402040406030203" pitchFamily="66" charset="-78"/>
              </a:rPr>
              <a:t>International Conference </a:t>
            </a:r>
            <a:r>
              <a:rPr lang="en-MY" b="1" i="1" dirty="0" smtClean="0">
                <a:solidFill>
                  <a:schemeClr val="bg1"/>
                </a:solidFill>
                <a:cs typeface="Arabic Typesetting" panose="03020402040406030203" pitchFamily="66" charset="-78"/>
              </a:rPr>
              <a:t>on X-Rays </a:t>
            </a:r>
            <a:r>
              <a:rPr lang="en-MY" b="1" i="1" dirty="0">
                <a:solidFill>
                  <a:schemeClr val="bg1"/>
                </a:solidFill>
                <a:cs typeface="Arabic Typesetting" panose="03020402040406030203" pitchFamily="66" charset="-78"/>
              </a:rPr>
              <a:t>and Related </a:t>
            </a:r>
            <a:r>
              <a:rPr lang="en-MY" b="1" i="1" dirty="0" smtClean="0">
                <a:solidFill>
                  <a:schemeClr val="bg1"/>
                </a:solidFill>
                <a:cs typeface="Arabic Typesetting" panose="03020402040406030203" pitchFamily="66" charset="-78"/>
              </a:rPr>
              <a:t>Techniques In Research and Industry 2021</a:t>
            </a:r>
          </a:p>
          <a:p>
            <a:pPr algn="ctr"/>
            <a:r>
              <a:rPr lang="en-US" b="1" i="1" dirty="0" smtClean="0">
                <a:solidFill>
                  <a:schemeClr val="bg1"/>
                </a:solidFill>
                <a:cs typeface="Arabic Typesetting" panose="03020402040406030203" pitchFamily="66" charset="-78"/>
              </a:rPr>
              <a:t>18-19 August 2021</a:t>
            </a:r>
            <a:endParaRPr lang="en-MY" b="1" i="1" dirty="0">
              <a:solidFill>
                <a:schemeClr val="bg1"/>
              </a:solidFill>
              <a:cs typeface="Arabic Typesetting" panose="03020402040406030203" pitchFamily="66" charset="-78"/>
            </a:endParaRPr>
          </a:p>
        </p:txBody>
      </p:sp>
    </p:spTree>
    <p:extLst>
      <p:ext uri="{BB962C8B-B14F-4D97-AF65-F5344CB8AC3E}">
        <p14:creationId xmlns:p14="http://schemas.microsoft.com/office/powerpoint/2010/main" val="319696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34F0ECF-45A4-41F3-9783-5F5CFBF39ED0}"/>
              </a:ext>
            </a:extLst>
          </p:cNvPr>
          <p:cNvSpPr txBox="1">
            <a:spLocks/>
          </p:cNvSpPr>
          <p:nvPr/>
        </p:nvSpPr>
        <p:spPr>
          <a:xfrm>
            <a:off x="382637" y="301842"/>
            <a:ext cx="3088532" cy="85345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badi" panose="020B0604020104020204" pitchFamily="34" charset="0"/>
              </a:rPr>
              <a:t>Introduction</a:t>
            </a:r>
          </a:p>
        </p:txBody>
      </p:sp>
      <p:sp>
        <p:nvSpPr>
          <p:cNvPr id="7" name="TextBox 6">
            <a:extLst>
              <a:ext uri="{FF2B5EF4-FFF2-40B4-BE49-F238E27FC236}">
                <a16:creationId xmlns:a16="http://schemas.microsoft.com/office/drawing/2014/main" xmlns="" id="{AF522DAB-DACA-43A1-8870-1FDE89145E88}"/>
              </a:ext>
            </a:extLst>
          </p:cNvPr>
          <p:cNvSpPr txBox="1"/>
          <p:nvPr/>
        </p:nvSpPr>
        <p:spPr>
          <a:xfrm flipH="1">
            <a:off x="1634821" y="1443841"/>
            <a:ext cx="5502826" cy="3970318"/>
          </a:xfrm>
          <a:prstGeom prst="rect">
            <a:avLst/>
          </a:prstGeom>
          <a:noFill/>
        </p:spPr>
        <p:txBody>
          <a:bodyPr wrap="square" rtlCol="0">
            <a:spAutoFit/>
          </a:bodyPr>
          <a:lstStyle/>
          <a:p>
            <a:pPr algn="just"/>
            <a:r>
              <a:rPr lang="en-MY" sz="1400" dirty="0"/>
              <a:t>This conference is organized to provide an opportunity to all individuals and organizations who are involved and interested in the advancement of materials characterization techniques, to share their views and experiences. Additionally, ICXRI2021 provides a platform for exchanging information, having discussions of scientific problems and findings, as well as fostering friendship and partnership. Materials characterization techniques have contributed extensively to research and services.</a:t>
            </a:r>
          </a:p>
          <a:p>
            <a:pPr algn="just"/>
            <a:endParaRPr lang="en-MY" sz="1400" dirty="0"/>
          </a:p>
          <a:p>
            <a:pPr algn="just"/>
            <a:r>
              <a:rPr lang="en-MY" sz="1400" dirty="0"/>
              <a:t>The advancement of knowledge in material science, solid-state physics, catalysis, medical and health sciences and other fields have also benefited much from these techniques. With the recent evolution of computing power, improved software and systems, enhanced digital capabilities and greater precision handling, these techniques have gained much interest and have greatly widened its application in many new fields, with rapid, economic, but on-the-mark analysis. Thus, it is timely to have this conference to assess the current developments, deliberate on the recent innovations, and to introduce new ideas that shall spur future trends and applications for these techniques.</a:t>
            </a:r>
          </a:p>
        </p:txBody>
      </p:sp>
    </p:spTree>
    <p:extLst>
      <p:ext uri="{BB962C8B-B14F-4D97-AF65-F5344CB8AC3E}">
        <p14:creationId xmlns:p14="http://schemas.microsoft.com/office/powerpoint/2010/main" val="397103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7312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206</Words>
  <Application>Microsoft Office PowerPoint</Application>
  <PresentationFormat>On-screen Show (4:3)</PresentationFormat>
  <Paragraphs>10</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Abadi</vt:lpstr>
      <vt:lpstr>Arabic Typesetting</vt: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rashid rahman</dc:creator>
  <cp:lastModifiedBy>Muhamad Faiz Md Din</cp:lastModifiedBy>
  <cp:revision>5</cp:revision>
  <dcterms:created xsi:type="dcterms:W3CDTF">2021-07-07T01:25:54Z</dcterms:created>
  <dcterms:modified xsi:type="dcterms:W3CDTF">2021-07-09T05:05:16Z</dcterms:modified>
</cp:coreProperties>
</file>